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8" r:id="rId5"/>
    <p:sldId id="259" r:id="rId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ura M. Romero R" initials="L" lastIdx="1" clrIdx="0">
    <p:extLst>
      <p:ext uri="{19B8F6BF-5375-455C-9EA6-DF929625EA0E}">
        <p15:presenceInfo xmlns:p15="http://schemas.microsoft.com/office/powerpoint/2012/main" userId="Laura M. Romero 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65A42C-2E7D-44D8-90FB-E75EDE587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21EFD14-1D63-4976-82C8-5C5945455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8F9796-01E4-4252-89C4-0AA1CA8B3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B30B76-A1E7-43CA-A3DD-464546FC2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E48DDA-55B2-4A9D-AB0C-A783A689C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21982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7D11C9-0331-4C87-932D-4ABD7E98D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21A4CA-72E6-4224-8465-6606D1573E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209E5B-300B-40B9-963A-80382437E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ED5E7A-8ACA-4213-BAD4-EA328E586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A3A645-2DD1-4C96-8404-2C643AED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3668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F4897E5-F590-4947-BD45-5F5E913ECE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22F93B2-4883-4B45-A3B3-4C37AF8097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3E6B209-543F-44C5-80EE-746A8F4E9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11DD36-28E7-4296-A272-21E7322C1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E94F2-6122-4F74-8352-B45D72EBE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613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77CF95-ED71-4872-B2AD-5853640A4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58E79B-68B3-4AD8-A721-E7686A47A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15794C-5728-4139-AB25-C477B61FB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C991FD-AEDA-497F-AF1E-46946495D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17DD11-7F23-4A81-A398-F57CC3B1B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6781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AB5FA8-1648-4C26-B015-BDEFD30BA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8EEB2D-EB6F-4833-986C-41E4ADC42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0B0719-9133-4EB1-A208-8762187BF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3FE003-F313-4619-BC2B-D1293868D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B9C0E5-D6EC-4AF6-A0F3-0E339F770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39698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D7EB1E-1A29-4EF1-A157-D89C959AE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BA8AD0-0172-428B-B442-1DB1BFC26C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5B207B-351B-475D-AB6A-C194BBA0A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7508596-6F31-4C07-9487-03F889C56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EFF3B59-7CA4-466E-A217-A55B843BF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F11D112-9E5F-4EE8-8B17-558400B4E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16662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940F1-6DAB-4B72-ACD3-62EF2F8DB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3CA262-9C46-4A06-8C3F-8EEF071E9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42BFE36-5ED9-427E-8236-AE09A5352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E867A7A-307A-4F28-96E4-9571D6AEDD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0793DD4-F581-4896-A182-C7FBA475A3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A3F3944-2B95-4B85-B69B-EE0E81F7F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A149969-B61D-4EB6-BC12-A73814B64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B145AD9-4454-4D5C-AF4B-A56297B37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9423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50D3BC-FCAE-4B66-9DDE-BEAB43E04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527EE2D-B391-4DE4-8CA6-4DD92F698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8063D2F-81A3-4A1C-92D4-C7425DB4B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A6EB3F1-57C6-42AE-A065-72054A95C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391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0445EA7-760A-4201-AB3B-00B0F6FE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9978857-205F-4C37-A28D-3105794D5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A57858-B1D0-4B23-931B-02651F1B6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31289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EAE78F-0FE7-43C8-9491-DE36EC218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81356A-F35D-48B8-A0C6-03B982DC1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B79FADA-39F2-4622-9EFE-5F20D8339C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5201E8C-14C0-4144-872F-1C3976884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CE76F02-29B2-4804-9CFF-A4275F7C7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77ACC68-6F7F-4351-8124-AB51BE347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4172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2E2041-C618-42A8-9A37-A79199633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9131424-B23C-423C-BAD3-8C782ED800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CFF1644-F0CD-4158-B1E6-169A14484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B129FE3-ECAA-48DF-90D2-10382FF1F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9748501-2609-4EAD-8EE6-62573B639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217F39-EA08-49D5-9E63-F1AB5E7FC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01333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099B653-4563-4E3F-9B99-19CF85270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E247446-9FAD-45B8-B294-AB7100883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DD949D-F7CF-4298-8A28-667B783B8B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D6790-6528-4174-A7BE-D09F9C98EFED}" type="datetimeFigureOut">
              <a:rPr lang="es-CO" smtClean="0"/>
              <a:t>9/12/2024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B31926-0F1F-485D-B9CD-ADF9550B4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C07F0F-B342-4960-A200-A42DDF3B2D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DB4DE-98C7-4843-A5E2-25B899E8FA5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01718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D:\Pag%20Personal\Trabajo\Final\html\contacto.htm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3525FA2-0EB6-40CC-BEF3-9156BE999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5497"/>
            <a:ext cx="12191999" cy="470037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C3DB79EE-1A54-47E2-9D19-A10DFB1959C0}"/>
              </a:ext>
            </a:extLst>
          </p:cNvPr>
          <p:cNvSpPr txBox="1"/>
          <p:nvPr/>
        </p:nvSpPr>
        <p:spPr>
          <a:xfrm>
            <a:off x="961007" y="2211827"/>
            <a:ext cx="609452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CO" sz="6600" b="1" i="1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Basket</a:t>
            </a:r>
            <a:endParaRPr lang="es-CO" sz="6600" b="1" i="1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2D68A54-7C4B-48C7-B45A-9E8ADFD4B61A}"/>
              </a:ext>
            </a:extLst>
          </p:cNvPr>
          <p:cNvSpPr txBox="1"/>
          <p:nvPr/>
        </p:nvSpPr>
        <p:spPr>
          <a:xfrm>
            <a:off x="1136342" y="3538178"/>
            <a:ext cx="881552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El impacto de los mejores jugadores de la NBA se define por su capacidad para transformar el juego, inspirar a generaciones, trascender culturalmente, establecer nuevos estándares de excelencia y dejar un legado que combina logros deportivos con contribuciones sociales y momentos icónicos.</a:t>
            </a:r>
            <a:endParaRPr lang="es-CO" sz="2400" b="1" dirty="0">
              <a:solidFill>
                <a:schemeClr val="bg1"/>
              </a:solidFill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6A74E624-844E-4AA1-86FC-C311B98F6E3F}"/>
              </a:ext>
            </a:extLst>
          </p:cNvPr>
          <p:cNvSpPr/>
          <p:nvPr/>
        </p:nvSpPr>
        <p:spPr>
          <a:xfrm>
            <a:off x="0" y="6081204"/>
            <a:ext cx="12192000" cy="7767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B5F88FEA-EC27-46FD-9C12-50F4EEAB9788}"/>
              </a:ext>
            </a:extLst>
          </p:cNvPr>
          <p:cNvSpPr/>
          <p:nvPr/>
        </p:nvSpPr>
        <p:spPr>
          <a:xfrm>
            <a:off x="0" y="1"/>
            <a:ext cx="12254144" cy="15654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1018C14-F202-4023-B2F9-03B9BB90BDEA}"/>
              </a:ext>
            </a:extLst>
          </p:cNvPr>
          <p:cNvSpPr txBox="1"/>
          <p:nvPr/>
        </p:nvSpPr>
        <p:spPr>
          <a:xfrm>
            <a:off x="-97654" y="407463"/>
            <a:ext cx="125247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       PARRAFO INTRODUCTORIO         BOTON DE INICIO           BOTON HISTORIA            BOTON DE CONTACTO        BOTON ETIQUETAS           </a:t>
            </a:r>
          </a:p>
        </p:txBody>
      </p:sp>
      <p:pic>
        <p:nvPicPr>
          <p:cNvPr id="23" name="Imagen 22">
            <a:hlinkClick r:id="rId3" action="ppaction://hlinksldjump"/>
            <a:extLst>
              <a:ext uri="{FF2B5EF4-FFF2-40B4-BE49-F238E27FC236}">
                <a16:creationId xmlns:a16="http://schemas.microsoft.com/office/drawing/2014/main" id="{575C5CC6-FB90-4E8B-A715-E93C9AC6C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859779"/>
            <a:ext cx="622733" cy="622733"/>
          </a:xfrm>
          <a:prstGeom prst="rect">
            <a:avLst/>
          </a:prstGeom>
        </p:spPr>
      </p:pic>
      <p:pic>
        <p:nvPicPr>
          <p:cNvPr id="24" name="Imagen 23">
            <a:hlinkClick r:id="rId5" action="ppaction://hlinksldjump"/>
            <a:extLst>
              <a:ext uri="{FF2B5EF4-FFF2-40B4-BE49-F238E27FC236}">
                <a16:creationId xmlns:a16="http://schemas.microsoft.com/office/drawing/2014/main" id="{DED12B4E-6FC8-42CC-A74E-18EB694DB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2679" y="872890"/>
            <a:ext cx="622733" cy="622733"/>
          </a:xfrm>
          <a:prstGeom prst="rect">
            <a:avLst/>
          </a:prstGeom>
        </p:spPr>
      </p:pic>
      <p:pic>
        <p:nvPicPr>
          <p:cNvPr id="26" name="Imagen 25">
            <a:hlinkClick r:id="rId6" action="ppaction://hlinksldjump"/>
            <a:extLst>
              <a:ext uri="{FF2B5EF4-FFF2-40B4-BE49-F238E27FC236}">
                <a16:creationId xmlns:a16="http://schemas.microsoft.com/office/drawing/2014/main" id="{91D006BE-F0EF-4856-BD85-359B9578F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9359" y="892744"/>
            <a:ext cx="622733" cy="622733"/>
          </a:xfrm>
          <a:prstGeom prst="rect">
            <a:avLst/>
          </a:prstGeom>
        </p:spPr>
      </p:pic>
      <p:pic>
        <p:nvPicPr>
          <p:cNvPr id="28" name="Imagen 27">
            <a:hlinkClick r:id="rId7" action="ppaction://hlinksldjump"/>
            <a:extLst>
              <a:ext uri="{FF2B5EF4-FFF2-40B4-BE49-F238E27FC236}">
                <a16:creationId xmlns:a16="http://schemas.microsoft.com/office/drawing/2014/main" id="{746F95DC-B349-43B0-987C-4C137D758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5917" y="859779"/>
            <a:ext cx="622733" cy="622733"/>
          </a:xfrm>
          <a:prstGeom prst="rect">
            <a:avLst/>
          </a:prstGeom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3FFBCF1E-08F8-4D7B-A163-33FA3BD4D3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1926" y="826815"/>
            <a:ext cx="622733" cy="62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14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91DEFE-9A72-453B-BB65-F0959511A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81FE6A8-52DB-426A-9417-8A9699A34A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80" r="898" b="4337"/>
          <a:stretch/>
        </p:blipFill>
        <p:spPr>
          <a:xfrm>
            <a:off x="0" y="0"/>
            <a:ext cx="12192000" cy="558405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9FB01559-A29D-417B-B4EA-DA089019FAFE}"/>
              </a:ext>
            </a:extLst>
          </p:cNvPr>
          <p:cNvSpPr/>
          <p:nvPr/>
        </p:nvSpPr>
        <p:spPr>
          <a:xfrm>
            <a:off x="0" y="5513033"/>
            <a:ext cx="12192000" cy="13449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647914B-20A8-48E1-BF50-942073080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018" y="331788"/>
            <a:ext cx="1162050" cy="116205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F111622-2B94-4B9D-9F92-C091D84B9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2804" y="1011327"/>
            <a:ext cx="622733" cy="62273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0596287-3E02-490C-AAE4-6F9E9A843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2433" y="1011326"/>
            <a:ext cx="622733" cy="62273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6C6F9283-8063-4AC1-ACD5-FF9B28002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7341" y="1036998"/>
            <a:ext cx="622733" cy="622733"/>
          </a:xfrm>
          <a:prstGeom prst="rect">
            <a:avLst/>
          </a:prstGeom>
        </p:spPr>
      </p:pic>
      <p:pic>
        <p:nvPicPr>
          <p:cNvPr id="13" name="Imagen 12">
            <a:hlinkClick r:id="rId4" action="ppaction://hlinksldjump"/>
            <a:extLst>
              <a:ext uri="{FF2B5EF4-FFF2-40B4-BE49-F238E27FC236}">
                <a16:creationId xmlns:a16="http://schemas.microsoft.com/office/drawing/2014/main" id="{66E9BA0F-4FA2-4F70-82E4-534AABD31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3664" y="1011325"/>
            <a:ext cx="622733" cy="62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91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2D4B97-31EC-4E92-839C-5A568F38D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8F2CA2-B8FC-48C1-8882-0D2EC5D98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077EB11-7D3A-4D84-8879-6541DE9D52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51" r="1190" b="5324"/>
          <a:stretch/>
        </p:blipFill>
        <p:spPr>
          <a:xfrm>
            <a:off x="-1" y="0"/>
            <a:ext cx="12192001" cy="711101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6F4B9B1-6479-46EE-A51F-E2E816AC0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732" y="1202892"/>
            <a:ext cx="622733" cy="62273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AA24433-F0EE-4A91-8798-586750C6B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3866" y="1202892"/>
            <a:ext cx="622733" cy="62273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173DB9A-A35F-44B0-B3FE-C3109EFBD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667" y="1193190"/>
            <a:ext cx="622733" cy="622733"/>
          </a:xfrm>
          <a:prstGeom prst="rect">
            <a:avLst/>
          </a:prstGeom>
        </p:spPr>
      </p:pic>
      <p:pic>
        <p:nvPicPr>
          <p:cNvPr id="12" name="Imagen 11">
            <a:hlinkClick r:id="rId4" action="ppaction://hlinksldjump"/>
            <a:extLst>
              <a:ext uri="{FF2B5EF4-FFF2-40B4-BE49-F238E27FC236}">
                <a16:creationId xmlns:a16="http://schemas.microsoft.com/office/drawing/2014/main" id="{B3F732CC-A6A5-4CE9-9774-973474F3B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5298" y="1202891"/>
            <a:ext cx="622733" cy="62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41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B51E008-BA3F-471A-8F94-96608A0DAE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" t="13593" r="1089" b="4802"/>
          <a:stretch/>
        </p:blipFill>
        <p:spPr>
          <a:xfrm>
            <a:off x="0" y="907253"/>
            <a:ext cx="12192000" cy="525475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6373543-E9AE-42E8-B678-86BCF1FC9CBE}"/>
              </a:ext>
            </a:extLst>
          </p:cNvPr>
          <p:cNvSpPr txBox="1"/>
          <p:nvPr/>
        </p:nvSpPr>
        <p:spPr>
          <a:xfrm>
            <a:off x="9066320" y="326665"/>
            <a:ext cx="13249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Contactos</a:t>
            </a:r>
            <a:endParaRPr lang="es-CO" dirty="0">
              <a:solidFill>
                <a:schemeClr val="bg1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B38ECFA-0BCF-42D3-8894-AEF0A252A2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239" r="1117" b="57670"/>
          <a:stretch/>
        </p:blipFill>
        <p:spPr>
          <a:xfrm>
            <a:off x="0" y="0"/>
            <a:ext cx="12192000" cy="1022662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E26C4E61-6897-47B4-AF09-63A0DA501E64}"/>
              </a:ext>
            </a:extLst>
          </p:cNvPr>
          <p:cNvSpPr/>
          <p:nvPr/>
        </p:nvSpPr>
        <p:spPr>
          <a:xfrm>
            <a:off x="0" y="6162003"/>
            <a:ext cx="12192000" cy="6959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D2FF761-F087-44E7-98C5-1F357F1BC6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8038" y="92074"/>
            <a:ext cx="1162050" cy="76569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8C34D357-30AA-46D3-A143-BDB30E2483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7227" y="551105"/>
            <a:ext cx="388290" cy="388290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C5466FCA-2280-40E6-9E34-977F87362D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8031" y="560584"/>
            <a:ext cx="388289" cy="388289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0DA3D5C-3826-439E-B2A1-A58D54AEB3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42552" y="570063"/>
            <a:ext cx="369332" cy="369332"/>
          </a:xfrm>
          <a:prstGeom prst="rect">
            <a:avLst/>
          </a:prstGeom>
        </p:spPr>
      </p:pic>
      <p:pic>
        <p:nvPicPr>
          <p:cNvPr id="19" name="Imagen 18">
            <a:hlinkClick r:id="rId6" action="ppaction://hlinksldjump"/>
            <a:extLst>
              <a:ext uri="{FF2B5EF4-FFF2-40B4-BE49-F238E27FC236}">
                <a16:creationId xmlns:a16="http://schemas.microsoft.com/office/drawing/2014/main" id="{02D1F35F-2CEA-41E5-B04A-5F9164FE86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12457" y="570063"/>
            <a:ext cx="369332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CDA3D67-9641-493C-87CB-1DD593467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99" r="1043" b="5113"/>
          <a:stretch/>
        </p:blipFill>
        <p:spPr>
          <a:xfrm>
            <a:off x="0" y="0"/>
            <a:ext cx="12192000" cy="5513033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328D486F-47D1-4E3E-86B3-AB25374E6A4E}"/>
              </a:ext>
            </a:extLst>
          </p:cNvPr>
          <p:cNvSpPr/>
          <p:nvPr/>
        </p:nvSpPr>
        <p:spPr>
          <a:xfrm>
            <a:off x="0" y="5513033"/>
            <a:ext cx="12192000" cy="134496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10463DE-6EA4-4588-BEF8-C335390EB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305" y="246818"/>
            <a:ext cx="1162050" cy="116205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9EDA35B-8BAE-4AD1-BE71-7C3963DF7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6776" y="1097501"/>
            <a:ext cx="622733" cy="62273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AE1FF10-6508-41AE-AFE9-AAB7F0EF9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4654" y="995986"/>
            <a:ext cx="622733" cy="62273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9486DD9-9C93-4F56-9E60-CB97408D3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552" y="989790"/>
            <a:ext cx="622733" cy="622733"/>
          </a:xfrm>
          <a:prstGeom prst="rect">
            <a:avLst/>
          </a:prstGeom>
        </p:spPr>
      </p:pic>
      <p:pic>
        <p:nvPicPr>
          <p:cNvPr id="13" name="Imagen 12">
            <a:hlinkClick r:id="rId4" action="ppaction://hlinksldjump"/>
            <a:extLst>
              <a:ext uri="{FF2B5EF4-FFF2-40B4-BE49-F238E27FC236}">
                <a16:creationId xmlns:a16="http://schemas.microsoft.com/office/drawing/2014/main" id="{42150EAC-4D84-4C34-8FF4-7E4135B24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9994" y="1033600"/>
            <a:ext cx="622733" cy="622733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82BB5299-9E47-48A0-BBFA-1F3FD8E49528}"/>
              </a:ext>
            </a:extLst>
          </p:cNvPr>
          <p:cNvSpPr txBox="1"/>
          <p:nvPr/>
        </p:nvSpPr>
        <p:spPr>
          <a:xfrm>
            <a:off x="6229775" y="5308353"/>
            <a:ext cx="264789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Magic</a:t>
            </a:r>
            <a:r>
              <a:rPr lang="es-ES" dirty="0">
                <a:solidFill>
                  <a:schemeClr val="bg1"/>
                </a:solidFill>
              </a:rPr>
              <a:t> representó la transición al espectáculo de baloncesto y el liderazgo en la posición de base.</a:t>
            </a:r>
            <a:endParaRPr lang="es-CO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B697127-8285-47C8-A7B8-EB84D2DF645F}"/>
              </a:ext>
            </a:extLst>
          </p:cNvPr>
          <p:cNvSpPr txBox="1"/>
          <p:nvPr/>
        </p:nvSpPr>
        <p:spPr>
          <a:xfrm>
            <a:off x="8945946" y="5346304"/>
            <a:ext cx="30071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Wilt</a:t>
            </a:r>
            <a:r>
              <a:rPr lang="es-ES" dirty="0">
                <a:solidFill>
                  <a:schemeClr val="bg1"/>
                </a:solidFill>
              </a:rPr>
              <a:t> marcó la diferencia en la era temprana, dejando récords que aún parecen imposibles de superar.</a:t>
            </a:r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01F7579-BF7C-4D48-98BD-B2CE663FDF78}"/>
              </a:ext>
            </a:extLst>
          </p:cNvPr>
          <p:cNvSpPr txBox="1"/>
          <p:nvPr/>
        </p:nvSpPr>
        <p:spPr>
          <a:xfrm>
            <a:off x="3728689" y="5291169"/>
            <a:ext cx="223353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 err="1">
                <a:solidFill>
                  <a:schemeClr val="bg1"/>
                </a:solidFill>
              </a:rPr>
              <a:t>Jordan</a:t>
            </a:r>
            <a:r>
              <a:rPr lang="es-CO" dirty="0">
                <a:solidFill>
                  <a:schemeClr val="bg1"/>
                </a:solidFill>
              </a:rPr>
              <a:t> el mejor jugador de la historia partiendo el </a:t>
            </a:r>
            <a:r>
              <a:rPr lang="es-CO" dirty="0" err="1">
                <a:solidFill>
                  <a:schemeClr val="bg1"/>
                </a:solidFill>
              </a:rPr>
              <a:t>basket</a:t>
            </a:r>
            <a:r>
              <a:rPr lang="es-CO" dirty="0">
                <a:solidFill>
                  <a:schemeClr val="bg1"/>
                </a:solidFill>
              </a:rPr>
              <a:t> en un antes y después.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267CBD2-069C-4EDF-914E-BBD905011DCF}"/>
              </a:ext>
            </a:extLst>
          </p:cNvPr>
          <p:cNvSpPr txBox="1"/>
          <p:nvPr/>
        </p:nvSpPr>
        <p:spPr>
          <a:xfrm>
            <a:off x="645919" y="5401193"/>
            <a:ext cx="28152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 err="1">
                <a:solidFill>
                  <a:schemeClr val="bg1"/>
                </a:solidFill>
              </a:rPr>
              <a:t>Lebron</a:t>
            </a:r>
            <a:r>
              <a:rPr lang="es-CO" b="1" dirty="0">
                <a:solidFill>
                  <a:schemeClr val="bg1"/>
                </a:solidFill>
              </a:rPr>
              <a:t> </a:t>
            </a:r>
            <a:r>
              <a:rPr lang="es-CO" dirty="0">
                <a:solidFill>
                  <a:schemeClr val="bg1"/>
                </a:solidFill>
              </a:rPr>
              <a:t>mejor jugador actualmente, liderando y teniendo el </a:t>
            </a:r>
            <a:r>
              <a:rPr lang="es-CO" dirty="0" err="1">
                <a:solidFill>
                  <a:schemeClr val="bg1"/>
                </a:solidFill>
              </a:rPr>
              <a:t>record</a:t>
            </a:r>
            <a:r>
              <a:rPr lang="es-CO" dirty="0">
                <a:solidFill>
                  <a:schemeClr val="bg1"/>
                </a:solidFill>
              </a:rPr>
              <a:t> mas importante de la NBA.</a:t>
            </a:r>
          </a:p>
        </p:txBody>
      </p:sp>
    </p:spTree>
    <p:extLst>
      <p:ext uri="{BB962C8B-B14F-4D97-AF65-F5344CB8AC3E}">
        <p14:creationId xmlns:p14="http://schemas.microsoft.com/office/powerpoint/2010/main" val="27715074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128</Words>
  <Application>Microsoft Office PowerPoint</Application>
  <PresentationFormat>Panorámica</PresentationFormat>
  <Paragraphs>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Laura M. Romero R</dc:creator>
  <cp:lastModifiedBy>Laura M. Romero R</cp:lastModifiedBy>
  <cp:revision>13</cp:revision>
  <dcterms:created xsi:type="dcterms:W3CDTF">2024-12-10T00:54:16Z</dcterms:created>
  <dcterms:modified xsi:type="dcterms:W3CDTF">2024-12-10T05:07:09Z</dcterms:modified>
</cp:coreProperties>
</file>

<file path=docProps/thumbnail.jpeg>
</file>